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62" r:id="rId3"/>
  </p:sldIdLst>
  <p:sldSz cx="43891200" cy="32918400"/>
  <p:notesSz cx="32461200" cy="4343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8150" indent="19050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76300" indent="38100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16038" indent="55563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54188" indent="74613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0">
          <p15:clr>
            <a:srgbClr val="A4A3A4"/>
          </p15:clr>
        </p15:guide>
        <p15:guide id="2" orient="horz" pos="4649">
          <p15:clr>
            <a:srgbClr val="A4A3A4"/>
          </p15:clr>
        </p15:guide>
        <p15:guide id="3" orient="horz" pos="2114">
          <p15:clr>
            <a:srgbClr val="A4A3A4"/>
          </p15:clr>
        </p15:guide>
        <p15:guide id="4" orient="horz" pos="5391">
          <p15:clr>
            <a:srgbClr val="A4A3A4"/>
          </p15:clr>
        </p15:guide>
        <p15:guide id="5" pos="-852">
          <p15:clr>
            <a:srgbClr val="A4A3A4"/>
          </p15:clr>
        </p15:guide>
        <p15:guide id="6" pos="6083">
          <p15:clr>
            <a:srgbClr val="A4A3A4"/>
          </p15:clr>
        </p15:guide>
        <p15:guide id="7" pos="6620">
          <p15:clr>
            <a:srgbClr val="A4A3A4"/>
          </p15:clr>
        </p15:guide>
        <p15:guide id="8" pos="13555">
          <p15:clr>
            <a:srgbClr val="A4A3A4"/>
          </p15:clr>
        </p15:guide>
        <p15:guide id="9" pos="14093">
          <p15:clr>
            <a:srgbClr val="A4A3A4"/>
          </p15:clr>
        </p15:guide>
        <p15:guide id="10" pos="21028">
          <p15:clr>
            <a:srgbClr val="A4A3A4"/>
          </p15:clr>
        </p15:guide>
        <p15:guide id="11" pos="21565">
          <p15:clr>
            <a:srgbClr val="A4A3A4"/>
          </p15:clr>
        </p15:guide>
        <p15:guide id="12" pos="285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99FF"/>
    <a:srgbClr val="000000"/>
    <a:srgbClr val="00CC99"/>
    <a:srgbClr val="CCCCFF"/>
    <a:srgbClr val="CCECFF"/>
    <a:srgbClr val="0066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5332" autoAdjust="0"/>
  </p:normalViewPr>
  <p:slideViewPr>
    <p:cSldViewPr>
      <p:cViewPr varScale="1">
        <p:scale>
          <a:sx n="18" d="100"/>
          <a:sy n="18" d="100"/>
        </p:scale>
        <p:origin x="1382" y="139"/>
      </p:cViewPr>
      <p:guideLst>
        <p:guide orient="horz" pos="21960"/>
        <p:guide orient="horz" pos="4649"/>
        <p:guide orient="horz" pos="2114"/>
        <p:guide orient="horz" pos="5391"/>
        <p:guide pos="-852"/>
        <p:guide pos="6083"/>
        <p:guide pos="6620"/>
        <p:guide pos="13555"/>
        <p:guide pos="14093"/>
        <p:guide pos="21028"/>
        <p:guide pos="21565"/>
        <p:guide pos="285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5"/>
            <a:ext cx="14018005" cy="227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t" anchorCtr="0" compatLnSpc="1">
            <a:prstTxWarp prst="textNoShape">
              <a:avLst/>
            </a:prstTxWarp>
          </a:bodyPr>
          <a:lstStyle>
            <a:lvl1pPr defTabSz="4171132">
              <a:spcBef>
                <a:spcPct val="0"/>
              </a:spcBef>
              <a:defRPr sz="5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22680" y="5"/>
            <a:ext cx="14363491" cy="227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t" anchorCtr="0" compatLnSpc="1">
            <a:prstTxWarp prst="textNoShape">
              <a:avLst/>
            </a:prstTxWarp>
          </a:bodyPr>
          <a:lstStyle>
            <a:lvl1pPr algn="r" defTabSz="4171132">
              <a:spcBef>
                <a:spcPct val="0"/>
              </a:spcBef>
              <a:defRPr sz="5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41268235"/>
            <a:ext cx="14018005" cy="226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b" anchorCtr="0" compatLnSpc="1">
            <a:prstTxWarp prst="textNoShape">
              <a:avLst/>
            </a:prstTxWarp>
          </a:bodyPr>
          <a:lstStyle>
            <a:lvl1pPr defTabSz="4171132">
              <a:spcBef>
                <a:spcPct val="0"/>
              </a:spcBef>
              <a:defRPr sz="5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22680" y="41268235"/>
            <a:ext cx="14363491" cy="226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b" anchorCtr="0" compatLnSpc="1">
            <a:prstTxWarp prst="textNoShape">
              <a:avLst/>
            </a:prstTxWarp>
          </a:bodyPr>
          <a:lstStyle>
            <a:lvl1pPr algn="r" defTabSz="4165856">
              <a:spcBef>
                <a:spcPct val="0"/>
              </a:spcBef>
              <a:defRPr sz="5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F7A6CF-D2BC-4841-B674-2AE7474E23F9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5"/>
            <a:ext cx="14018005" cy="227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t" anchorCtr="0" compatLnSpc="1">
            <a:prstTxWarp prst="textNoShape">
              <a:avLst/>
            </a:prstTxWarp>
          </a:bodyPr>
          <a:lstStyle>
            <a:lvl1pPr defTabSz="4171132">
              <a:spcBef>
                <a:spcPct val="0"/>
              </a:spcBef>
              <a:defRPr sz="5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222680" y="5"/>
            <a:ext cx="14363491" cy="227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t" anchorCtr="0" compatLnSpc="1">
            <a:prstTxWarp prst="textNoShape">
              <a:avLst/>
            </a:prstTxWarp>
          </a:bodyPr>
          <a:lstStyle>
            <a:lvl1pPr algn="r" defTabSz="4171132">
              <a:spcBef>
                <a:spcPct val="0"/>
              </a:spcBef>
              <a:defRPr sz="5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99075" y="3246438"/>
            <a:ext cx="21659850" cy="16244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04671" y="20797294"/>
            <a:ext cx="23823992" cy="1949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41268235"/>
            <a:ext cx="14018005" cy="226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b" anchorCtr="0" compatLnSpc="1">
            <a:prstTxWarp prst="textNoShape">
              <a:avLst/>
            </a:prstTxWarp>
          </a:bodyPr>
          <a:lstStyle>
            <a:lvl1pPr defTabSz="4171132">
              <a:spcBef>
                <a:spcPct val="0"/>
              </a:spcBef>
              <a:defRPr sz="5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222680" y="41268235"/>
            <a:ext cx="14363491" cy="226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6589" tIns="208299" rIns="416589" bIns="208299" numCol="1" anchor="b" anchorCtr="0" compatLnSpc="1">
            <a:prstTxWarp prst="textNoShape">
              <a:avLst/>
            </a:prstTxWarp>
          </a:bodyPr>
          <a:lstStyle>
            <a:lvl1pPr algn="r" defTabSz="4165856">
              <a:spcBef>
                <a:spcPct val="0"/>
              </a:spcBef>
              <a:defRPr sz="5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D428B69-B45A-4666-9A00-E74A11A65D1E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81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763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160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541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94560" algn="l" defTabSz="877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3472" algn="l" defTabSz="877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2384" algn="l" defTabSz="877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1296" algn="l" defTabSz="877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159341"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31906" indent="-1278095" defTabSz="4159341"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27143" indent="-1019516" defTabSz="4159341"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173574" indent="-1019516" defTabSz="4159341"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27385" indent="-1019516" defTabSz="4159341"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355078" indent="-1019516" defTabSz="4159341" eaLnBrk="0" fontAlgn="base" hangingPunct="0">
              <a:spcBef>
                <a:spcPct val="0"/>
              </a:spcBef>
              <a:spcAft>
                <a:spcPct val="0"/>
              </a:spcAft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482767" indent="-1019516" defTabSz="4159341" eaLnBrk="0" fontAlgn="base" hangingPunct="0">
              <a:spcBef>
                <a:spcPct val="0"/>
              </a:spcBef>
              <a:spcAft>
                <a:spcPct val="0"/>
              </a:spcAft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5610460" indent="-1019516" defTabSz="4159341" eaLnBrk="0" fontAlgn="base" hangingPunct="0">
              <a:spcBef>
                <a:spcPct val="0"/>
              </a:spcBef>
              <a:spcAft>
                <a:spcPct val="0"/>
              </a:spcAft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7738149" indent="-1019516" defTabSz="4159341" eaLnBrk="0" fontAlgn="base" hangingPunct="0">
              <a:spcBef>
                <a:spcPct val="0"/>
              </a:spcBef>
              <a:spcAft>
                <a:spcPct val="0"/>
              </a:spcAft>
              <a:defRPr sz="44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BED00-ECBB-427E-BACD-2D0BFB3058F8}" type="slidenum">
              <a:rPr lang="en-AU" altLang="en-US" sz="5400">
                <a:latin typeface="Times New Roman" panose="02020603050405020304" pitchFamily="18" charset="0"/>
              </a:rPr>
              <a:pPr/>
              <a:t>1</a:t>
            </a:fld>
            <a:endParaRPr lang="en-AU" altLang="en-US" sz="5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0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38912" indent="0" algn="ctr">
              <a:buNone/>
              <a:defRPr/>
            </a:lvl2pPr>
            <a:lvl3pPr marL="877824" indent="0" algn="ctr">
              <a:buNone/>
              <a:defRPr/>
            </a:lvl3pPr>
            <a:lvl4pPr marL="1316736" indent="0" algn="ctr">
              <a:buNone/>
              <a:defRPr/>
            </a:lvl4pPr>
            <a:lvl5pPr marL="1755648" indent="0" algn="ctr">
              <a:buNone/>
              <a:defRPr/>
            </a:lvl5pPr>
            <a:lvl6pPr marL="2194560" indent="0" algn="ctr">
              <a:buNone/>
              <a:defRPr/>
            </a:lvl6pPr>
            <a:lvl7pPr marL="2633472" indent="0" algn="ctr">
              <a:buNone/>
              <a:defRPr/>
            </a:lvl7pPr>
            <a:lvl8pPr marL="3072384" indent="0" algn="ctr">
              <a:buNone/>
              <a:defRPr/>
            </a:lvl8pPr>
            <a:lvl9pPr marL="35112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3FE14-761D-4F56-897C-484D37497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255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9D73-14C7-439B-B28E-320662454F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544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1" y="2926080"/>
            <a:ext cx="9325356" cy="26334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364" y="2926080"/>
            <a:ext cx="27832812" cy="2633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9298-49F3-4E3B-8597-4A52BA5E8B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8532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365" y="2926080"/>
            <a:ext cx="37304472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93364" y="9509760"/>
            <a:ext cx="18579084" cy="19751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18753" y="9509760"/>
            <a:ext cx="18579084" cy="9802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018753" y="19458432"/>
            <a:ext cx="18579084" cy="9802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2FF5-A3BC-48DB-A0C8-314E70BDFD8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9092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0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38912" indent="0" algn="ctr">
              <a:buNone/>
              <a:defRPr/>
            </a:lvl2pPr>
            <a:lvl3pPr marL="877824" indent="0" algn="ctr">
              <a:buNone/>
              <a:defRPr/>
            </a:lvl3pPr>
            <a:lvl4pPr marL="1316736" indent="0" algn="ctr">
              <a:buNone/>
              <a:defRPr/>
            </a:lvl4pPr>
            <a:lvl5pPr marL="1755648" indent="0" algn="ctr">
              <a:buNone/>
              <a:defRPr/>
            </a:lvl5pPr>
            <a:lvl6pPr marL="2194560" indent="0" algn="ctr">
              <a:buNone/>
              <a:defRPr/>
            </a:lvl6pPr>
            <a:lvl7pPr marL="2633472" indent="0" algn="ctr">
              <a:buNone/>
              <a:defRPr/>
            </a:lvl7pPr>
            <a:lvl8pPr marL="3072384" indent="0" algn="ctr">
              <a:buNone/>
              <a:defRPr/>
            </a:lvl8pPr>
            <a:lvl9pPr marL="35112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3C5A8-98C5-4933-8B67-8BD45F2175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919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8C77-3AFC-4094-990C-591F71DE42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9230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120"/>
            <a:ext cx="37307520" cy="653796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221"/>
            <a:ext cx="37307520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8912" indent="0">
              <a:buNone/>
              <a:defRPr sz="1700"/>
            </a:lvl2pPr>
            <a:lvl3pPr marL="877824" indent="0">
              <a:buNone/>
              <a:defRPr sz="1500"/>
            </a:lvl3pPr>
            <a:lvl4pPr marL="1316736" indent="0">
              <a:buNone/>
              <a:defRPr sz="1300"/>
            </a:lvl4pPr>
            <a:lvl5pPr marL="1755648" indent="0">
              <a:buNone/>
              <a:defRPr sz="1300"/>
            </a:lvl5pPr>
            <a:lvl6pPr marL="2194560" indent="0">
              <a:buNone/>
              <a:defRPr sz="1300"/>
            </a:lvl6pPr>
            <a:lvl7pPr marL="2633472" indent="0">
              <a:buNone/>
              <a:defRPr sz="1300"/>
            </a:lvl7pPr>
            <a:lvl8pPr marL="3072384" indent="0">
              <a:buNone/>
              <a:defRPr sz="1300"/>
            </a:lvl8pPr>
            <a:lvl9pPr marL="35112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C9FF1-F236-4EFA-9352-9CEEFB488E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777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1"/>
            <a:ext cx="19677888" cy="217246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8752" y="7680961"/>
            <a:ext cx="19677888" cy="217246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9001-6C6B-4343-9996-B76955A1AC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4458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0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0"/>
            <a:ext cx="19392900" cy="307086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8912" indent="0">
              <a:buNone/>
              <a:defRPr sz="1900" b="1"/>
            </a:lvl2pPr>
            <a:lvl3pPr marL="877824" indent="0">
              <a:buNone/>
              <a:defRPr sz="1700" b="1"/>
            </a:lvl3pPr>
            <a:lvl4pPr marL="1316736" indent="0">
              <a:buNone/>
              <a:defRPr sz="1500" b="1"/>
            </a:lvl4pPr>
            <a:lvl5pPr marL="1755648" indent="0">
              <a:buNone/>
              <a:defRPr sz="1500" b="1"/>
            </a:lvl5pPr>
            <a:lvl6pPr marL="2194560" indent="0">
              <a:buNone/>
              <a:defRPr sz="1500" b="1"/>
            </a:lvl6pPr>
            <a:lvl7pPr marL="2633472" indent="0">
              <a:buNone/>
              <a:defRPr sz="1500" b="1"/>
            </a:lvl7pPr>
            <a:lvl8pPr marL="3072384" indent="0">
              <a:buNone/>
              <a:defRPr sz="1500" b="1"/>
            </a:lvl8pPr>
            <a:lvl9pPr marL="351129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0" cy="1896618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0" y="7368540"/>
            <a:ext cx="19400520" cy="307086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8912" indent="0">
              <a:buNone/>
              <a:defRPr sz="1900" b="1"/>
            </a:lvl2pPr>
            <a:lvl3pPr marL="877824" indent="0">
              <a:buNone/>
              <a:defRPr sz="1700" b="1"/>
            </a:lvl3pPr>
            <a:lvl4pPr marL="1316736" indent="0">
              <a:buNone/>
              <a:defRPr sz="1500" b="1"/>
            </a:lvl4pPr>
            <a:lvl5pPr marL="1755648" indent="0">
              <a:buNone/>
              <a:defRPr sz="1500" b="1"/>
            </a:lvl5pPr>
            <a:lvl6pPr marL="2194560" indent="0">
              <a:buNone/>
              <a:defRPr sz="1500" b="1"/>
            </a:lvl6pPr>
            <a:lvl7pPr marL="2633472" indent="0">
              <a:buNone/>
              <a:defRPr sz="1500" b="1"/>
            </a:lvl7pPr>
            <a:lvl8pPr marL="3072384" indent="0">
              <a:buNone/>
              <a:defRPr sz="1500" b="1"/>
            </a:lvl8pPr>
            <a:lvl9pPr marL="351129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0" y="10439400"/>
            <a:ext cx="19400520" cy="1896618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259A6-7DEE-456C-B0DF-1ECDB5BF98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5723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D1D-AF18-4EDE-B492-B868B614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8055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FE7B4-6990-4378-B374-E9FA95450A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350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E4A78-819E-4B3C-8E60-26ABCF9806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8988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1310640"/>
            <a:ext cx="14439900" cy="557784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1"/>
            <a:ext cx="24536400" cy="280949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1" y="6888481"/>
            <a:ext cx="14439900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38912" indent="0">
              <a:buNone/>
              <a:defRPr sz="1200"/>
            </a:lvl2pPr>
            <a:lvl3pPr marL="877824" indent="0">
              <a:buNone/>
              <a:defRPr sz="1000"/>
            </a:lvl3pPr>
            <a:lvl4pPr marL="1316736" indent="0">
              <a:buNone/>
              <a:defRPr sz="900"/>
            </a:lvl4pPr>
            <a:lvl5pPr marL="1755648" indent="0">
              <a:buNone/>
              <a:defRPr sz="900"/>
            </a:lvl5pPr>
            <a:lvl6pPr marL="2194560" indent="0">
              <a:buNone/>
              <a:defRPr sz="900"/>
            </a:lvl6pPr>
            <a:lvl7pPr marL="2633472" indent="0">
              <a:buNone/>
              <a:defRPr sz="900"/>
            </a:lvl7pPr>
            <a:lvl8pPr marL="3072384" indent="0">
              <a:buNone/>
              <a:defRPr sz="900"/>
            </a:lvl8pPr>
            <a:lvl9pPr marL="35112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19C8-652B-49C0-B95A-74C136BB50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5058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0" y="23042880"/>
            <a:ext cx="26334720" cy="272034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0" y="2941320"/>
            <a:ext cx="26334720" cy="19751040"/>
          </a:xfrm>
        </p:spPr>
        <p:txBody>
          <a:bodyPr/>
          <a:lstStyle>
            <a:lvl1pPr marL="0" indent="0">
              <a:buNone/>
              <a:defRPr sz="3100"/>
            </a:lvl1pPr>
            <a:lvl2pPr marL="438912" indent="0">
              <a:buNone/>
              <a:defRPr sz="2700"/>
            </a:lvl2pPr>
            <a:lvl3pPr marL="877824" indent="0">
              <a:buNone/>
              <a:defRPr sz="2300"/>
            </a:lvl3pPr>
            <a:lvl4pPr marL="1316736" indent="0">
              <a:buNone/>
              <a:defRPr sz="1900"/>
            </a:lvl4pPr>
            <a:lvl5pPr marL="1755648" indent="0">
              <a:buNone/>
              <a:defRPr sz="1900"/>
            </a:lvl5pPr>
            <a:lvl6pPr marL="2194560" indent="0">
              <a:buNone/>
              <a:defRPr sz="1900"/>
            </a:lvl6pPr>
            <a:lvl7pPr marL="2633472" indent="0">
              <a:buNone/>
              <a:defRPr sz="1900"/>
            </a:lvl7pPr>
            <a:lvl8pPr marL="3072384" indent="0">
              <a:buNone/>
              <a:defRPr sz="1900"/>
            </a:lvl8pPr>
            <a:lvl9pPr marL="3511296" indent="0">
              <a:buNone/>
              <a:defRPr sz="1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0" y="25763220"/>
            <a:ext cx="26334720" cy="3863340"/>
          </a:xfrm>
        </p:spPr>
        <p:txBody>
          <a:bodyPr/>
          <a:lstStyle>
            <a:lvl1pPr marL="0" indent="0">
              <a:buNone/>
              <a:defRPr sz="1300"/>
            </a:lvl1pPr>
            <a:lvl2pPr marL="438912" indent="0">
              <a:buNone/>
              <a:defRPr sz="1200"/>
            </a:lvl2pPr>
            <a:lvl3pPr marL="877824" indent="0">
              <a:buNone/>
              <a:defRPr sz="1000"/>
            </a:lvl3pPr>
            <a:lvl4pPr marL="1316736" indent="0">
              <a:buNone/>
              <a:defRPr sz="900"/>
            </a:lvl4pPr>
            <a:lvl5pPr marL="1755648" indent="0">
              <a:buNone/>
              <a:defRPr sz="900"/>
            </a:lvl5pPr>
            <a:lvl6pPr marL="2194560" indent="0">
              <a:buNone/>
              <a:defRPr sz="900"/>
            </a:lvl6pPr>
            <a:lvl7pPr marL="2633472" indent="0">
              <a:buNone/>
              <a:defRPr sz="900"/>
            </a:lvl7pPr>
            <a:lvl8pPr marL="3072384" indent="0">
              <a:buNone/>
              <a:defRPr sz="900"/>
            </a:lvl8pPr>
            <a:lvl9pPr marL="35112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D2F0-60E1-47B5-B68B-26A9A85F50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372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0E64-CE7D-4964-9527-9131490BFF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7087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1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1"/>
            <a:ext cx="29480256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5B34-E295-4440-9475-58D1E8C2E5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13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120"/>
            <a:ext cx="37307520" cy="653796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221"/>
            <a:ext cx="37307520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8912" indent="0">
              <a:buNone/>
              <a:defRPr sz="1700"/>
            </a:lvl2pPr>
            <a:lvl3pPr marL="877824" indent="0">
              <a:buNone/>
              <a:defRPr sz="1500"/>
            </a:lvl3pPr>
            <a:lvl4pPr marL="1316736" indent="0">
              <a:buNone/>
              <a:defRPr sz="1300"/>
            </a:lvl4pPr>
            <a:lvl5pPr marL="1755648" indent="0">
              <a:buNone/>
              <a:defRPr sz="1300"/>
            </a:lvl5pPr>
            <a:lvl6pPr marL="2194560" indent="0">
              <a:buNone/>
              <a:defRPr sz="1300"/>
            </a:lvl6pPr>
            <a:lvl7pPr marL="2633472" indent="0">
              <a:buNone/>
              <a:defRPr sz="1300"/>
            </a:lvl7pPr>
            <a:lvl8pPr marL="3072384" indent="0">
              <a:buNone/>
              <a:defRPr sz="1300"/>
            </a:lvl8pPr>
            <a:lvl9pPr marL="35112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B4FC-2AC6-48A5-98FF-0D9B97E120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112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364" y="9509760"/>
            <a:ext cx="18579084" cy="1975104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8753" y="9509760"/>
            <a:ext cx="18579084" cy="1975104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A03F-BD08-41F8-80CF-8216D62EBB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56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0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0"/>
            <a:ext cx="19392900" cy="307086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8912" indent="0">
              <a:buNone/>
              <a:defRPr sz="1900" b="1"/>
            </a:lvl2pPr>
            <a:lvl3pPr marL="877824" indent="0">
              <a:buNone/>
              <a:defRPr sz="1700" b="1"/>
            </a:lvl3pPr>
            <a:lvl4pPr marL="1316736" indent="0">
              <a:buNone/>
              <a:defRPr sz="1500" b="1"/>
            </a:lvl4pPr>
            <a:lvl5pPr marL="1755648" indent="0">
              <a:buNone/>
              <a:defRPr sz="1500" b="1"/>
            </a:lvl5pPr>
            <a:lvl6pPr marL="2194560" indent="0">
              <a:buNone/>
              <a:defRPr sz="1500" b="1"/>
            </a:lvl6pPr>
            <a:lvl7pPr marL="2633472" indent="0">
              <a:buNone/>
              <a:defRPr sz="1500" b="1"/>
            </a:lvl7pPr>
            <a:lvl8pPr marL="3072384" indent="0">
              <a:buNone/>
              <a:defRPr sz="1500" b="1"/>
            </a:lvl8pPr>
            <a:lvl9pPr marL="351129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0" cy="1896618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0" y="7368540"/>
            <a:ext cx="19400520" cy="307086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8912" indent="0">
              <a:buNone/>
              <a:defRPr sz="1900" b="1"/>
            </a:lvl2pPr>
            <a:lvl3pPr marL="877824" indent="0">
              <a:buNone/>
              <a:defRPr sz="1700" b="1"/>
            </a:lvl3pPr>
            <a:lvl4pPr marL="1316736" indent="0">
              <a:buNone/>
              <a:defRPr sz="1500" b="1"/>
            </a:lvl4pPr>
            <a:lvl5pPr marL="1755648" indent="0">
              <a:buNone/>
              <a:defRPr sz="1500" b="1"/>
            </a:lvl5pPr>
            <a:lvl6pPr marL="2194560" indent="0">
              <a:buNone/>
              <a:defRPr sz="1500" b="1"/>
            </a:lvl6pPr>
            <a:lvl7pPr marL="2633472" indent="0">
              <a:buNone/>
              <a:defRPr sz="1500" b="1"/>
            </a:lvl7pPr>
            <a:lvl8pPr marL="3072384" indent="0">
              <a:buNone/>
              <a:defRPr sz="1500" b="1"/>
            </a:lvl8pPr>
            <a:lvl9pPr marL="351129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0" y="10439400"/>
            <a:ext cx="19400520" cy="1896618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812B-6CBB-4698-BB56-D6D7A3F91B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F6721-AF78-4926-BB2D-658744F4A7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883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B4C52-6014-4B78-8CBF-52964FD647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23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1310640"/>
            <a:ext cx="14439900" cy="557784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1"/>
            <a:ext cx="24536400" cy="280949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1" y="6888481"/>
            <a:ext cx="14439900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38912" indent="0">
              <a:buNone/>
              <a:defRPr sz="1200"/>
            </a:lvl2pPr>
            <a:lvl3pPr marL="877824" indent="0">
              <a:buNone/>
              <a:defRPr sz="1000"/>
            </a:lvl3pPr>
            <a:lvl4pPr marL="1316736" indent="0">
              <a:buNone/>
              <a:defRPr sz="900"/>
            </a:lvl4pPr>
            <a:lvl5pPr marL="1755648" indent="0">
              <a:buNone/>
              <a:defRPr sz="900"/>
            </a:lvl5pPr>
            <a:lvl6pPr marL="2194560" indent="0">
              <a:buNone/>
              <a:defRPr sz="900"/>
            </a:lvl6pPr>
            <a:lvl7pPr marL="2633472" indent="0">
              <a:buNone/>
              <a:defRPr sz="900"/>
            </a:lvl7pPr>
            <a:lvl8pPr marL="3072384" indent="0">
              <a:buNone/>
              <a:defRPr sz="900"/>
            </a:lvl8pPr>
            <a:lvl9pPr marL="35112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134AA-8061-4E1D-BF81-49CE1A221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735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0" y="23042880"/>
            <a:ext cx="26334720" cy="272034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0" y="2941320"/>
            <a:ext cx="26334720" cy="19751040"/>
          </a:xfrm>
        </p:spPr>
        <p:txBody>
          <a:bodyPr/>
          <a:lstStyle>
            <a:lvl1pPr marL="0" indent="0">
              <a:buNone/>
              <a:defRPr sz="3100"/>
            </a:lvl1pPr>
            <a:lvl2pPr marL="438912" indent="0">
              <a:buNone/>
              <a:defRPr sz="2700"/>
            </a:lvl2pPr>
            <a:lvl3pPr marL="877824" indent="0">
              <a:buNone/>
              <a:defRPr sz="2300"/>
            </a:lvl3pPr>
            <a:lvl4pPr marL="1316736" indent="0">
              <a:buNone/>
              <a:defRPr sz="1900"/>
            </a:lvl4pPr>
            <a:lvl5pPr marL="1755648" indent="0">
              <a:buNone/>
              <a:defRPr sz="1900"/>
            </a:lvl5pPr>
            <a:lvl6pPr marL="2194560" indent="0">
              <a:buNone/>
              <a:defRPr sz="1900"/>
            </a:lvl6pPr>
            <a:lvl7pPr marL="2633472" indent="0">
              <a:buNone/>
              <a:defRPr sz="1900"/>
            </a:lvl7pPr>
            <a:lvl8pPr marL="3072384" indent="0">
              <a:buNone/>
              <a:defRPr sz="1900"/>
            </a:lvl8pPr>
            <a:lvl9pPr marL="3511296" indent="0">
              <a:buNone/>
              <a:defRPr sz="1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0" y="25763220"/>
            <a:ext cx="26334720" cy="3863340"/>
          </a:xfrm>
        </p:spPr>
        <p:txBody>
          <a:bodyPr/>
          <a:lstStyle>
            <a:lvl1pPr marL="0" indent="0">
              <a:buNone/>
              <a:defRPr sz="1300"/>
            </a:lvl1pPr>
            <a:lvl2pPr marL="438912" indent="0">
              <a:buNone/>
              <a:defRPr sz="1200"/>
            </a:lvl2pPr>
            <a:lvl3pPr marL="877824" indent="0">
              <a:buNone/>
              <a:defRPr sz="1000"/>
            </a:lvl3pPr>
            <a:lvl4pPr marL="1316736" indent="0">
              <a:buNone/>
              <a:defRPr sz="900"/>
            </a:lvl4pPr>
            <a:lvl5pPr marL="1755648" indent="0">
              <a:buNone/>
              <a:defRPr sz="900"/>
            </a:lvl5pPr>
            <a:lvl6pPr marL="2194560" indent="0">
              <a:buNone/>
              <a:defRPr sz="900"/>
            </a:lvl6pPr>
            <a:lvl7pPr marL="2633472" indent="0">
              <a:buNone/>
              <a:defRPr sz="900"/>
            </a:lvl7pPr>
            <a:lvl8pPr marL="3072384" indent="0">
              <a:buNone/>
              <a:defRPr sz="900"/>
            </a:lvl8pPr>
            <a:lvl9pPr marL="35112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841B-29AA-4D39-975C-2377E8E4B4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2925763"/>
            <a:ext cx="373030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6931" tIns="223466" rIns="446931" bIns="2234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9509125"/>
            <a:ext cx="37303075" cy="1975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6931" tIns="223466" rIns="446931" bIns="223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29992638"/>
            <a:ext cx="9144000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6931" tIns="223466" rIns="446931" bIns="223466" numCol="1" anchor="t" anchorCtr="0" compatLnSpc="1">
            <a:prstTxWarp prst="textNoShape">
              <a:avLst/>
            </a:prstTxWarp>
          </a:bodyPr>
          <a:lstStyle>
            <a:lvl1pPr defTabSz="4468813">
              <a:spcBef>
                <a:spcPct val="0"/>
              </a:spcBef>
              <a:defRPr sz="68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8" y="29992638"/>
            <a:ext cx="13903325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6931" tIns="223466" rIns="446931" bIns="223466" numCol="1" anchor="t" anchorCtr="0" compatLnSpc="1">
            <a:prstTxWarp prst="textNoShape">
              <a:avLst/>
            </a:prstTxWarp>
          </a:bodyPr>
          <a:lstStyle>
            <a:lvl1pPr algn="ctr" defTabSz="4468813">
              <a:spcBef>
                <a:spcPct val="0"/>
              </a:spcBef>
              <a:defRPr sz="68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29992638"/>
            <a:ext cx="9144000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6931" tIns="223466" rIns="446931" bIns="223466" numCol="1" anchor="t" anchorCtr="0" compatLnSpc="1">
            <a:prstTxWarp prst="textNoShape">
              <a:avLst/>
            </a:prstTxWarp>
          </a:bodyPr>
          <a:lstStyle>
            <a:lvl1pPr algn="r" defTabSz="4468813">
              <a:spcBef>
                <a:spcPct val="0"/>
              </a:spcBef>
              <a:defRPr sz="68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9D86DA-D580-4B3B-9AEE-29671B935A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143000" y="8939213"/>
            <a:ext cx="9829800" cy="22759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1734800" y="8939213"/>
            <a:ext cx="9829800" cy="22759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2326600" y="8939213"/>
            <a:ext cx="9829800" cy="22759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en-US" dirty="0" smtClean="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32918400" y="8939213"/>
            <a:ext cx="9829800" cy="22759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en-US" dirty="0" smtClean="0"/>
          </a:p>
        </p:txBody>
      </p:sp>
      <p:sp>
        <p:nvSpPr>
          <p:cNvPr id="1035" name="Rectangle 12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68813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68813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2pPr>
      <a:lvl3pPr algn="ctr" defTabSz="4468813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3pPr>
      <a:lvl4pPr algn="ctr" defTabSz="4468813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4pPr>
      <a:lvl5pPr algn="ctr" defTabSz="4468813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5pPr>
      <a:lvl6pPr marL="438912" algn="ctr" defTabSz="4469892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6pPr>
      <a:lvl7pPr marL="877824" algn="ctr" defTabSz="4469892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7pPr>
      <a:lvl8pPr marL="1316736" algn="ctr" defTabSz="4469892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8pPr>
      <a:lvl9pPr marL="1755648" algn="ctr" defTabSz="4469892" rtl="0" eaLnBrk="0" fontAlgn="base" hangingPunct="0">
        <a:spcBef>
          <a:spcPct val="0"/>
        </a:spcBef>
        <a:spcAft>
          <a:spcPct val="0"/>
        </a:spcAft>
        <a:defRPr sz="21500">
          <a:solidFill>
            <a:schemeClr val="tx2"/>
          </a:solidFill>
          <a:latin typeface="Times New Roman" pitchFamily="18" charset="0"/>
        </a:defRPr>
      </a:lvl9pPr>
    </p:titleStyle>
    <p:bodyStyle>
      <a:lvl1pPr marL="1676400" indent="-1676400" algn="l" defTabSz="4468813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+mn-ea"/>
          <a:cs typeface="+mn-cs"/>
        </a:defRPr>
      </a:lvl1pPr>
      <a:lvl2pPr marL="3630613" indent="-1397000" algn="l" defTabSz="4468813" rtl="0" eaLnBrk="0" fontAlgn="base" hangingPunct="0">
        <a:spcBef>
          <a:spcPct val="20000"/>
        </a:spcBef>
        <a:spcAft>
          <a:spcPct val="0"/>
        </a:spcAft>
        <a:buChar char="–"/>
        <a:defRPr sz="13700">
          <a:solidFill>
            <a:schemeClr val="tx1"/>
          </a:solidFill>
          <a:latin typeface="+mn-lt"/>
        </a:defRPr>
      </a:lvl2pPr>
      <a:lvl3pPr marL="5586413" indent="-1116013" algn="l" defTabSz="4468813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</a:defRPr>
      </a:lvl3pPr>
      <a:lvl4pPr marL="7820025" indent="-1116013" algn="l" defTabSz="4468813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</a:defRPr>
      </a:lvl4pPr>
      <a:lvl5pPr marL="10055225" indent="-1116013" algn="l" defTabSz="4468813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5pPr>
      <a:lvl6pPr marL="10494264" indent="-1117092" algn="l" defTabSz="4469892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0933176" indent="-1117092" algn="l" defTabSz="4469892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1372088" indent="-1117092" algn="l" defTabSz="4469892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1811000" indent="-1117092" algn="l" defTabSz="4469892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835" tIns="37918" rIns="75835" bIns="379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835" tIns="37918" rIns="75835" bIns="379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835" tIns="37918" rIns="75835" bIns="37918" numCol="1" anchor="t" anchorCtr="0" compatLnSpc="1">
            <a:prstTxWarp prst="textNoShape">
              <a:avLst/>
            </a:prstTxWarp>
          </a:bodyPr>
          <a:lstStyle>
            <a:lvl1pPr defTabSz="7588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835" tIns="37918" rIns="75835" bIns="37918" numCol="1" anchor="t" anchorCtr="0" compatLnSpc="1">
            <a:prstTxWarp prst="textNoShape">
              <a:avLst/>
            </a:prstTxWarp>
          </a:bodyPr>
          <a:lstStyle>
            <a:lvl1pPr algn="ctr" defTabSz="7588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835" tIns="37918" rIns="75835" bIns="37918" numCol="1" anchor="t" anchorCtr="0" compatLnSpc="1">
            <a:prstTxWarp prst="textNoShape">
              <a:avLst/>
            </a:prstTxWarp>
          </a:bodyPr>
          <a:lstStyle>
            <a:lvl1pPr algn="r" defTabSz="758825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8DF448B-847B-410D-B4C2-330EB57F16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7588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588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588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588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58825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38912" algn="ctr" defTabSz="758952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877824" algn="ctr" defTabSz="758952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16736" algn="ctr" defTabSz="758952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755648" algn="ctr" defTabSz="758952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84163" indent="-284163" algn="l" defTabSz="75882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4363" indent="-234950" algn="l" defTabSz="75882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947738" indent="-188913" algn="l" defTabSz="758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27150" indent="-190500" algn="l" defTabSz="758825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06563" indent="-190500" algn="l" defTabSz="758825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145792" indent="-190500" algn="l" defTabSz="758952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84704" indent="-190500" algn="l" defTabSz="758952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023616" indent="-190500" algn="l" defTabSz="758952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62528" indent="-190500" algn="l" defTabSz="758952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notesSlide" Target="../notesSlides/notesSlide1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image" Target="../media/image3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image" Target="../media/image2.jpe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image" Target="../media/image1.png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image" Target="../media/image4.png"/><Relationship Id="rId20" Type="http://schemas.openxmlformats.org/officeDocument/2006/relationships/tags" Target="../tags/tag21.xml"/><Relationship Id="rId4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-49213"/>
            <a:ext cx="43891200" cy="44386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565584" tIns="754113" rIns="565584" bIns="565584"/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9600" b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1775" y="4789488"/>
            <a:ext cx="43316525" cy="350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377056" rIns="377056" bIns="377056"/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Poster Authors</a:t>
            </a:r>
            <a:endParaRPr lang="en-GB" altLang="en-US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Author Affiliations</a:t>
            </a:r>
            <a:endParaRPr lang="en-GB" altLang="en-US" sz="5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GB" altLang="en-US" sz="5400" dirty="0" smtClean="0">
                <a:solidFill>
                  <a:schemeClr val="bg1"/>
                </a:solidFill>
                <a:latin typeface="Arial" panose="020B0604020202020204" pitchFamily="34" charset="0"/>
              </a:rPr>
              <a:t>PI Email Address</a:t>
            </a:r>
            <a:endParaRPr lang="en-GB" altLang="en-US" sz="4800" baseline="30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Rectangle 2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389438"/>
            <a:ext cx="43891200" cy="363537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50000">
                <a:srgbClr val="FF9900"/>
              </a:gs>
              <a:gs pos="100000">
                <a:srgbClr val="CC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27" name="Text Box 4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8939213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Abstract</a:t>
            </a: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Text Box 5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910145" y="24607266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Acknowledgements</a:t>
            </a: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9" name="Rectangle 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30" name="Rectangle 61"/>
          <p:cNvSpPr>
            <a:spLocks noGrp="1" noChangeArrowheads="1"/>
          </p:cNvSpPr>
          <p:nvPr>
            <p:ph type="body" sz="half" idx="1"/>
            <p:custDataLst>
              <p:tags r:id="rId7"/>
            </p:custDataLst>
          </p:nvPr>
        </p:nvSpPr>
        <p:spPr>
          <a:xfrm>
            <a:off x="1233488" y="10050488"/>
            <a:ext cx="9655175" cy="724672"/>
          </a:xfrm>
          <a:noFill/>
        </p:spPr>
        <p:txBody>
          <a:bodyPr lIns="149282" tIns="149282" rIns="149282" bIns="149282">
            <a:spAutoFit/>
          </a:bodyPr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Add text.</a:t>
            </a:r>
            <a:endParaRPr lang="en-US" alt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1" name="Text Box 6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734423" y="15235064"/>
            <a:ext cx="9848850" cy="995363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Results Section 1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32" name="Text Box 6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921575" y="29540200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References</a:t>
            </a:r>
            <a:endParaRPr lang="en-US" altLang="en-US" sz="4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33" name="Rectangle 7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14712950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34" name="Text Box 7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146175" y="31057850"/>
            <a:ext cx="9812338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9282" tIns="149282" rIns="149282" bIns="149282">
            <a:spAutoFit/>
          </a:bodyPr>
          <a:lstStyle>
            <a:lvl1pPr marL="1746250" indent="-1746250" defTabSz="46561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656138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6561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6561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6561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656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656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656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656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2300">
              <a:latin typeface="Arial" panose="020B0604020202020204" pitchFamily="34" charset="0"/>
            </a:endParaRPr>
          </a:p>
        </p:txBody>
      </p:sp>
      <p:sp>
        <p:nvSpPr>
          <p:cNvPr id="5135" name="Rectangle 17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0" y="15008225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36" name="Rectangle 17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0" y="14768513"/>
            <a:ext cx="349250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37" name="Rectangle 17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0" y="15008225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38" name="Rectangle 18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14992350"/>
            <a:ext cx="34925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39" name="Rectangle 19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0" y="15332075"/>
            <a:ext cx="34925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0" name="Rectangle 19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0" y="14768513"/>
            <a:ext cx="349250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1" name="Rectangle 19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15076488"/>
            <a:ext cx="349250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2" name="Rectangle 19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0" y="15133638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3" name="Rectangle 43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0" y="15363825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4" name="Rectangle 44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0" y="15332075"/>
            <a:ext cx="34925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5" name="Rectangle 4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0" y="15033625"/>
            <a:ext cx="34925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6" name="Rectangle 44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0" y="15386050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7" name="Rectangle 44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0" y="15117763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8" name="Rectangle 44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0" y="15367000"/>
            <a:ext cx="34925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49" name="Rectangle 45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0" y="15117763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50" name="Rectangle 45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0" y="14697075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51" name="Rectangle 4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0" y="15390813"/>
            <a:ext cx="3492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52" name="Rectangle 45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0" y="14689138"/>
            <a:ext cx="349250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2800" tIns="172800" rIns="172800" bIns="172800" anchor="ctr">
            <a:spAutoFit/>
          </a:bodyPr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54" name="Text Box 5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141605" y="17800993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Background Information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AutoShape 172" descr="Inline image 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17525" y="-731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US" altLang="en-US" sz="9600">
              <a:latin typeface="Arial" panose="020B0604020202020204" pitchFamily="34" charset="0"/>
            </a:endParaRPr>
          </a:p>
        </p:txBody>
      </p:sp>
      <p:sp>
        <p:nvSpPr>
          <p:cNvPr id="5156" name="Text Box 6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325806" y="8924598"/>
            <a:ext cx="9829800" cy="996291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Result</a:t>
            </a: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 Section 3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7" name="Text Box 6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2921575" y="20142770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>
                <a:solidFill>
                  <a:schemeClr val="bg1"/>
                </a:solidFill>
                <a:latin typeface="Arial" panose="020B0604020202020204" pitchFamily="34" charset="0"/>
              </a:rPr>
              <a:t>Future Directions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63" name="Picture 89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786384"/>
            <a:ext cx="5613427" cy="2999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6" name="Text Box 5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2327739" y="15595104"/>
            <a:ext cx="9829800" cy="995363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Results Section 4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67" name="Text Box 6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921575" y="8936038"/>
            <a:ext cx="9829800" cy="995362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Conclusions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97" name="Text Box 54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1730038" y="8922343"/>
            <a:ext cx="9829800" cy="995363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Project Objectives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64" name="TextBox 1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7525" y="473424"/>
            <a:ext cx="4267043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1000" b="1" dirty="0" smtClean="0">
                <a:solidFill>
                  <a:srgbClr val="003399"/>
                </a:solidFill>
              </a:rPr>
              <a:t>Poster Title</a:t>
            </a:r>
            <a:endParaRPr lang="en-US" altLang="en-US" sz="11000" dirty="0"/>
          </a:p>
        </p:txBody>
      </p:sp>
      <p:sp>
        <p:nvSpPr>
          <p:cNvPr id="92" name="Text Box 6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1734460" y="23515984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Results Section 2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5" name="Text Box 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327739" y="24026605"/>
            <a:ext cx="9829800" cy="996950"/>
          </a:xfrm>
          <a:prstGeom prst="rect">
            <a:avLst/>
          </a:prstGeom>
          <a:solidFill>
            <a:srgbClr val="003399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7056" tIns="188528" rIns="377056" bIns="188528">
            <a:spAutoFit/>
          </a:bodyPr>
          <a:lstStyle>
            <a:lvl1pPr defTabSz="996950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6950">
              <a:spcBef>
                <a:spcPct val="20000"/>
              </a:spcBef>
              <a:buChar char="–"/>
              <a:defRPr sz="13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695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6950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6950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69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Results Section 5</a:t>
            </a:r>
            <a:endParaRPr lang="en-US" altLang="en-US" sz="4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034" name="Picture 914" descr="Image result for hhmi logo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3890" y="832718"/>
            <a:ext cx="4432022" cy="288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6305" y="5352482"/>
            <a:ext cx="7527679" cy="24588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53712" y="5390213"/>
            <a:ext cx="7529213" cy="2456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0" tIns="180000" rIns="180000" bIns="180000" numCol="1" anchor="t" anchorCtr="0" compatLnSpc="1">
        <a:prstTxWarp prst="textNoShape">
          <a:avLst/>
        </a:prstTxWarp>
        <a:spAutoFit/>
      </a:bodyPr>
      <a:lstStyle>
        <a:defPPr marL="2020888" marR="0" indent="-2020888" algn="l" defTabSz="538956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0" tIns="180000" rIns="180000" bIns="180000" numCol="1" anchor="t" anchorCtr="0" compatLnSpc="1">
        <a:prstTxWarp prst="textNoShape">
          <a:avLst/>
        </a:prstTxWarp>
        <a:spAutoFit/>
      </a:bodyPr>
      <a:lstStyle>
        <a:defPPr marL="2020888" marR="0" indent="-2020888" algn="l" defTabSz="538956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0" tIns="180000" rIns="180000" bIns="180000" numCol="1" anchor="t" anchorCtr="0" compatLnSpc="1">
        <a:prstTxWarp prst="textNoShape">
          <a:avLst/>
        </a:prstTxWarp>
        <a:spAutoFit/>
      </a:bodyPr>
      <a:lstStyle>
        <a:defPPr marL="2020888" marR="0" indent="-2020888" algn="l" defTabSz="538956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0" tIns="180000" rIns="180000" bIns="180000" numCol="1" anchor="t" anchorCtr="0" compatLnSpc="1">
        <a:prstTxWarp prst="textNoShape">
          <a:avLst/>
        </a:prstTxWarp>
        <a:spAutoFit/>
      </a:bodyPr>
      <a:lstStyle>
        <a:defPPr marL="2020888" marR="0" indent="-2020888" algn="l" defTabSz="5389563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33528</TotalTime>
  <Words>38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Blank Presentation</vt:lpstr>
      <vt:lpstr>Custom Design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Shannon Timmons</cp:lastModifiedBy>
  <cp:revision>1311</cp:revision>
  <cp:lastPrinted>2018-04-02T20:14:10Z</cp:lastPrinted>
  <dcterms:created xsi:type="dcterms:W3CDTF">1997-10-24T05:44:18Z</dcterms:created>
  <dcterms:modified xsi:type="dcterms:W3CDTF">2019-03-27T03:41:06Z</dcterms:modified>
</cp:coreProperties>
</file>